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Bold" charset="1" panose="00000800000000000000"/>
      <p:regular r:id="rId12"/>
    </p:embeddedFont>
    <p:embeddedFont>
      <p:font typeface="Poppins Light" charset="1" panose="00000400000000000000"/>
      <p:regular r:id="rId13"/>
    </p:embeddedFont>
    <p:embeddedFont>
      <p:font typeface="Poppin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51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88473" y="-619337"/>
            <a:ext cx="7683783" cy="11525674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0">
            <a:off x="1527585" y="5819318"/>
            <a:ext cx="11364423" cy="0"/>
          </a:xfrm>
          <a:prstGeom prst="line">
            <a:avLst/>
          </a:prstGeom>
          <a:ln cap="flat" w="133350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27585" y="1830053"/>
            <a:ext cx="1061501" cy="934121"/>
          </a:xfrm>
          <a:custGeom>
            <a:avLst/>
            <a:gdLst/>
            <a:ahLst/>
            <a:cxnLst/>
            <a:rect r="r" b="b" t="t" l="l"/>
            <a:pathLst>
              <a:path h="934121" w="1061501">
                <a:moveTo>
                  <a:pt x="0" y="0"/>
                </a:moveTo>
                <a:lnTo>
                  <a:pt x="1061501" y="0"/>
                </a:lnTo>
                <a:lnTo>
                  <a:pt x="1061501" y="934122"/>
                </a:lnTo>
                <a:lnTo>
                  <a:pt x="0" y="93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878218"/>
            <a:ext cx="5947609" cy="2408782"/>
          </a:xfrm>
          <a:custGeom>
            <a:avLst/>
            <a:gdLst/>
            <a:ahLst/>
            <a:cxnLst/>
            <a:rect r="r" b="b" t="t" l="l"/>
            <a:pathLst>
              <a:path h="2408782" w="5947609">
                <a:moveTo>
                  <a:pt x="0" y="0"/>
                </a:moveTo>
                <a:lnTo>
                  <a:pt x="5947609" y="0"/>
                </a:lnTo>
                <a:lnTo>
                  <a:pt x="5947609" y="2408782"/>
                </a:lnTo>
                <a:lnTo>
                  <a:pt x="0" y="2408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7585" y="3202325"/>
            <a:ext cx="9360888" cy="14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8"/>
              </a:lnSpc>
            </a:pPr>
            <a:r>
              <a:rPr lang="en-US" sz="4205" spc="-1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Expense Tracker 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585" y="4848802"/>
            <a:ext cx="6049114" cy="70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3897" spc="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Krisha Patel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7585" y="6419393"/>
            <a:ext cx="8109040" cy="5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3057" spc="11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470955"/>
            <a:ext cx="5810029" cy="11228910"/>
            <a:chOff x="0" y="0"/>
            <a:chExt cx="1530214" cy="2957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0214" cy="2957408"/>
            </a:xfrm>
            <a:custGeom>
              <a:avLst/>
              <a:gdLst/>
              <a:ahLst/>
              <a:cxnLst/>
              <a:rect r="r" b="b" t="t" l="l"/>
              <a:pathLst>
                <a:path h="2957408" w="1530214">
                  <a:moveTo>
                    <a:pt x="0" y="0"/>
                  </a:moveTo>
                  <a:lnTo>
                    <a:pt x="1530214" y="0"/>
                  </a:lnTo>
                  <a:lnTo>
                    <a:pt x="1530214" y="2957408"/>
                  </a:lnTo>
                  <a:lnTo>
                    <a:pt x="0" y="2957408"/>
                  </a:lnTo>
                  <a:close/>
                </a:path>
              </a:pathLst>
            </a:custGeom>
            <a:solidFill>
              <a:srgbClr val="4251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0214" cy="301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5099979" y="5071856"/>
            <a:ext cx="3171725" cy="0"/>
          </a:xfrm>
          <a:prstGeom prst="line">
            <a:avLst/>
          </a:prstGeom>
          <a:ln cap="flat" w="142875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20800" y="3912305"/>
            <a:ext cx="2687464" cy="2462389"/>
          </a:xfrm>
          <a:custGeom>
            <a:avLst/>
            <a:gdLst/>
            <a:ahLst/>
            <a:cxnLst/>
            <a:rect r="r" b="b" t="t" l="l"/>
            <a:pathLst>
              <a:path h="2462389" w="2687464">
                <a:moveTo>
                  <a:pt x="0" y="0"/>
                </a:moveTo>
                <a:lnTo>
                  <a:pt x="2687465" y="0"/>
                </a:lnTo>
                <a:lnTo>
                  <a:pt x="2687465" y="2462390"/>
                </a:lnTo>
                <a:lnTo>
                  <a:pt x="0" y="246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87374" y="2906451"/>
            <a:ext cx="9185188" cy="654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Clas</a:t>
            </a: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ses: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Expense — category, amount, date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ExpenseManager — manages expenses, calculates totals, trends, highest/lowest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Main — command-line interface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Add expense with validation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Expenses sorted by amount (high → low)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Show total, by category, trends, highest/lowest categories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ndles invalid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 input</a:t>
            </a:r>
          </a:p>
          <a:p>
            <a:pPr algn="l" marL="571545" indent="-285773" lvl="1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Menu-driven options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85841" y="1356136"/>
            <a:ext cx="6731496" cy="9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  <a:spcBef>
                <a:spcPct val="0"/>
              </a:spcBef>
            </a:pPr>
            <a:r>
              <a:rPr lang="en-US" b="true" sz="5360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 &amp; Design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470955"/>
            <a:ext cx="5810029" cy="11228910"/>
            <a:chOff x="0" y="0"/>
            <a:chExt cx="1530214" cy="2957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0214" cy="2957408"/>
            </a:xfrm>
            <a:custGeom>
              <a:avLst/>
              <a:gdLst/>
              <a:ahLst/>
              <a:cxnLst/>
              <a:rect r="r" b="b" t="t" l="l"/>
              <a:pathLst>
                <a:path h="2957408" w="1530214">
                  <a:moveTo>
                    <a:pt x="0" y="0"/>
                  </a:moveTo>
                  <a:lnTo>
                    <a:pt x="1530214" y="0"/>
                  </a:lnTo>
                  <a:lnTo>
                    <a:pt x="1530214" y="2957408"/>
                  </a:lnTo>
                  <a:lnTo>
                    <a:pt x="0" y="2957408"/>
                  </a:lnTo>
                  <a:close/>
                </a:path>
              </a:pathLst>
            </a:custGeom>
            <a:solidFill>
              <a:srgbClr val="4251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0214" cy="301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5099979" y="5071856"/>
            <a:ext cx="3171725" cy="0"/>
          </a:xfrm>
          <a:prstGeom prst="line">
            <a:avLst/>
          </a:prstGeom>
          <a:ln cap="flat" w="142875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229191" y="3481438"/>
            <a:ext cx="9185188" cy="654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pom.xml: 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maven project config and dependency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model/Expense.java: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 Represents an expense with category, amount, and date 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service/ExpenseManager.java: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 Handles Core Logic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Main.java: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 Command-line interaction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service/ExpenseManagerTest.java:</a:t>
            </a: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 Unit Testing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56534" y="3946528"/>
            <a:ext cx="2268262" cy="2393944"/>
          </a:xfrm>
          <a:custGeom>
            <a:avLst/>
            <a:gdLst/>
            <a:ahLst/>
            <a:cxnLst/>
            <a:rect r="r" b="b" t="t" l="l"/>
            <a:pathLst>
              <a:path h="2393944" w="2268262">
                <a:moveTo>
                  <a:pt x="0" y="0"/>
                </a:moveTo>
                <a:lnTo>
                  <a:pt x="2268262" y="0"/>
                </a:lnTo>
                <a:lnTo>
                  <a:pt x="2268262" y="2393944"/>
                </a:lnTo>
                <a:lnTo>
                  <a:pt x="0" y="239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5841" y="1476101"/>
            <a:ext cx="6432724" cy="9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  <a:spcBef>
                <a:spcPct val="0"/>
              </a:spcBef>
            </a:pPr>
            <a:r>
              <a:rPr lang="en-US" b="true" sz="5360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Key Files &amp; Folders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470955"/>
            <a:ext cx="5810029" cy="11228910"/>
            <a:chOff x="0" y="0"/>
            <a:chExt cx="1530214" cy="2957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0214" cy="2957408"/>
            </a:xfrm>
            <a:custGeom>
              <a:avLst/>
              <a:gdLst/>
              <a:ahLst/>
              <a:cxnLst/>
              <a:rect r="r" b="b" t="t" l="l"/>
              <a:pathLst>
                <a:path h="2957408" w="1530214">
                  <a:moveTo>
                    <a:pt x="0" y="0"/>
                  </a:moveTo>
                  <a:lnTo>
                    <a:pt x="1530214" y="0"/>
                  </a:lnTo>
                  <a:lnTo>
                    <a:pt x="1530214" y="2957408"/>
                  </a:lnTo>
                  <a:lnTo>
                    <a:pt x="0" y="2957408"/>
                  </a:lnTo>
                  <a:close/>
                </a:path>
              </a:pathLst>
            </a:custGeom>
            <a:solidFill>
              <a:srgbClr val="4251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0214" cy="301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5099979" y="5071856"/>
            <a:ext cx="3171725" cy="0"/>
          </a:xfrm>
          <a:prstGeom prst="line">
            <a:avLst/>
          </a:prstGeom>
          <a:ln cap="flat" w="142875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229191" y="3481438"/>
            <a:ext cx="9485508" cy="420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Compile Files:</a:t>
            </a: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mvn compile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09"/>
              </a:lnSpc>
            </a:pPr>
            <a:r>
              <a:rPr lang="en-US" sz="2649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Run the App:</a:t>
            </a: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java -cp target/classes Main</a:t>
            </a:r>
          </a:p>
          <a:p>
            <a:pPr algn="l">
              <a:lnSpc>
                <a:spcPts val="3709"/>
              </a:lnSpc>
            </a:pPr>
          </a:p>
          <a:p>
            <a:pPr algn="l">
              <a:lnSpc>
                <a:spcPts val="3709"/>
              </a:lnSpc>
            </a:pPr>
            <a:r>
              <a:rPr lang="en-US" sz="2649" b="true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Run the Test:</a:t>
            </a:r>
          </a:p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mvn test</a:t>
            </a:r>
          </a:p>
          <a:p>
            <a:pPr algn="l">
              <a:lnSpc>
                <a:spcPts val="370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1477" y="3920954"/>
            <a:ext cx="2258375" cy="2445091"/>
          </a:xfrm>
          <a:custGeom>
            <a:avLst/>
            <a:gdLst/>
            <a:ahLst/>
            <a:cxnLst/>
            <a:rect r="r" b="b" t="t" l="l"/>
            <a:pathLst>
              <a:path h="2445091" w="2258375">
                <a:moveTo>
                  <a:pt x="0" y="0"/>
                </a:moveTo>
                <a:lnTo>
                  <a:pt x="2258375" y="0"/>
                </a:lnTo>
                <a:lnTo>
                  <a:pt x="2258375" y="2445092"/>
                </a:lnTo>
                <a:lnTo>
                  <a:pt x="0" y="244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5841" y="1396124"/>
            <a:ext cx="10028858" cy="9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  <a:spcBef>
                <a:spcPct val="0"/>
              </a:spcBef>
            </a:pPr>
            <a:r>
              <a:rPr lang="en-US" b="true" sz="5360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to Run, Test, &amp; Verify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470955"/>
            <a:ext cx="5810029" cy="11228910"/>
            <a:chOff x="0" y="0"/>
            <a:chExt cx="1530214" cy="29574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0214" cy="2957408"/>
            </a:xfrm>
            <a:custGeom>
              <a:avLst/>
              <a:gdLst/>
              <a:ahLst/>
              <a:cxnLst/>
              <a:rect r="r" b="b" t="t" l="l"/>
              <a:pathLst>
                <a:path h="2957408" w="1530214">
                  <a:moveTo>
                    <a:pt x="0" y="0"/>
                  </a:moveTo>
                  <a:lnTo>
                    <a:pt x="1530214" y="0"/>
                  </a:lnTo>
                  <a:lnTo>
                    <a:pt x="1530214" y="2957408"/>
                  </a:lnTo>
                  <a:lnTo>
                    <a:pt x="0" y="2957408"/>
                  </a:lnTo>
                  <a:close/>
                </a:path>
              </a:pathLst>
            </a:custGeom>
            <a:solidFill>
              <a:srgbClr val="4251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0214" cy="301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5099979" y="5071856"/>
            <a:ext cx="3171725" cy="0"/>
          </a:xfrm>
          <a:prstGeom prst="line">
            <a:avLst/>
          </a:prstGeom>
          <a:ln cap="flat" w="142875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92764" y="4250373"/>
            <a:ext cx="2595801" cy="2478990"/>
          </a:xfrm>
          <a:custGeom>
            <a:avLst/>
            <a:gdLst/>
            <a:ahLst/>
            <a:cxnLst/>
            <a:rect r="r" b="b" t="t" l="l"/>
            <a:pathLst>
              <a:path h="2478990" w="2595801">
                <a:moveTo>
                  <a:pt x="0" y="0"/>
                </a:moveTo>
                <a:lnTo>
                  <a:pt x="2595801" y="0"/>
                </a:lnTo>
                <a:lnTo>
                  <a:pt x="2595801" y="2478989"/>
                </a:lnTo>
                <a:lnTo>
                  <a:pt x="0" y="2478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29191" y="3481438"/>
            <a:ext cx="9185188" cy="417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manager.addExpense(new Expense("Food", 12.5, LocalDate.of(2026,1,1)));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manager.addExpense(new Expense("Transport", 5.0, LocalDate.of(2026,1,2)));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425194"/>
                </a:solidFill>
                <a:latin typeface="Poppins"/>
                <a:ea typeface="Poppins"/>
                <a:cs typeface="Poppins"/>
                <a:sym typeface="Poppins"/>
              </a:rPr>
              <a:t>manager.addExpense(new Expense("Entertainment", 20.0, LocalDate.of(2026,1,3)));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85841" y="1676042"/>
            <a:ext cx="7676331" cy="9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  <a:spcBef>
                <a:spcPct val="0"/>
              </a:spcBef>
            </a:pPr>
            <a:r>
              <a:rPr lang="en-US" b="true" sz="5360">
                <a:solidFill>
                  <a:srgbClr val="425194"/>
                </a:solidFill>
                <a:latin typeface="Poppins Bold"/>
                <a:ea typeface="Poppins Bold"/>
                <a:cs typeface="Poppins Bold"/>
                <a:sym typeface="Poppins Bold"/>
              </a:rPr>
              <a:t>Test Data &amp; Seed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69" t="0" r="-342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99304" y="-527003"/>
            <a:ext cx="22086608" cy="11341007"/>
            <a:chOff x="0" y="0"/>
            <a:chExt cx="5817049" cy="2986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17049" cy="2986932"/>
            </a:xfrm>
            <a:custGeom>
              <a:avLst/>
              <a:gdLst/>
              <a:ahLst/>
              <a:cxnLst/>
              <a:rect r="r" b="b" t="t" l="l"/>
              <a:pathLst>
                <a:path h="2986932" w="5817049">
                  <a:moveTo>
                    <a:pt x="0" y="0"/>
                  </a:moveTo>
                  <a:lnTo>
                    <a:pt x="5817049" y="0"/>
                  </a:lnTo>
                  <a:lnTo>
                    <a:pt x="5817049" y="2986932"/>
                  </a:lnTo>
                  <a:lnTo>
                    <a:pt x="0" y="2986932"/>
                  </a:lnTo>
                  <a:close/>
                </a:path>
              </a:pathLst>
            </a:custGeom>
            <a:solidFill>
              <a:srgbClr val="425194">
                <a:alpha val="8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817049" cy="3044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666993" y="8629684"/>
            <a:ext cx="7906297" cy="0"/>
          </a:xfrm>
          <a:prstGeom prst="line">
            <a:avLst/>
          </a:prstGeom>
          <a:ln cap="flat" w="142875">
            <a:solidFill>
              <a:srgbClr val="FFAB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240978" y="4443173"/>
            <a:ext cx="8498318" cy="1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26"/>
              </a:lnSpc>
            </a:pPr>
            <a:r>
              <a:rPr lang="en-US" sz="104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DAG9V2OINzA</dc:identifier>
  <dcterms:modified xsi:type="dcterms:W3CDTF">2011-08-01T06:04:30Z</dcterms:modified>
  <cp:revision>1</cp:revision>
  <dc:title>Blue and White Modern Finance Presentation</dc:title>
</cp:coreProperties>
</file>